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15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15.08.2025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15.08.2025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846" y="140204"/>
            <a:ext cx="1074327" cy="1074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261870"/>
            <a:ext cx="36724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/>
              <a:t>Управление Федеральной службы по надзору в сфере защиты прав потребителей и благополучия человека по Кемеровской области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76055" y="261870"/>
            <a:ext cx="388849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/>
              <a:t>Федеральное бюджетное учреждение здравоохранения</a:t>
            </a:r>
          </a:p>
          <a:p>
            <a:pPr algn="ctr"/>
            <a:r>
              <a:rPr lang="ru-RU" sz="1100" b="1" dirty="0"/>
              <a:t>«Центр гигиены и эпидемиологии в Кемеровской области-Кузбассе»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9288" y="1183340"/>
            <a:ext cx="8195064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0" cap="none" spc="0" dirty="0" smtClean="0">
                <a:ln w="1016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Ежедневный утренний приём воспитанников </a:t>
            </a:r>
          </a:p>
          <a:p>
            <a:pPr algn="ctr"/>
            <a:r>
              <a:rPr lang="ru-RU" sz="3200" b="0" cap="none" spc="0" dirty="0" smtClean="0">
                <a:ln w="1016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 детские дошкольные учреждения</a:t>
            </a:r>
            <a:endParaRPr lang="ru-RU" sz="3200" b="0" cap="none" spc="0" dirty="0">
              <a:ln w="1016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7533" y="5733256"/>
            <a:ext cx="8568952" cy="646331"/>
          </a:xfrm>
          <a:prstGeom prst="rect">
            <a:avLst/>
          </a:prstGeom>
          <a:noFill/>
          <a:ln w="2222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Цель утреннего фильтра - </a:t>
            </a:r>
            <a:r>
              <a:rPr lang="ru-RU" dirty="0" smtClean="0"/>
              <a:t>раннее </a:t>
            </a:r>
            <a:r>
              <a:rPr lang="ru-RU" dirty="0"/>
              <a:t>выявление у детей признаков инфекционных заболеваний и предотвращение их </a:t>
            </a:r>
            <a:r>
              <a:rPr lang="ru-RU" dirty="0" smtClean="0"/>
              <a:t>распространения в </a:t>
            </a:r>
            <a:r>
              <a:rPr lang="ru-RU" smtClean="0"/>
              <a:t>детском учреждении.</a:t>
            </a:r>
            <a:endParaRPr lang="ru-RU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45535"/>
            <a:ext cx="158417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8535" y="4005063"/>
            <a:ext cx="1676570" cy="167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6677235" y="4005063"/>
            <a:ext cx="1599120" cy="159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7504" y="2658603"/>
            <a:ext cx="8857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В детские дошкольные учреждения не принимаются дети при наличии следующих симптомов: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3159110"/>
            <a:ext cx="2150504" cy="84595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Насморк, кашель, жидкий стул, конъюнктивит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19061" y="3510795"/>
            <a:ext cx="2174966" cy="5361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Температура тела выше 37</a:t>
            </a:r>
            <a:r>
              <a:rPr lang="en-US" dirty="0" smtClean="0">
                <a:solidFill>
                  <a:schemeClr val="tx1"/>
                </a:solidFill>
              </a:rPr>
              <a:t>ᵒ</a:t>
            </a:r>
            <a:r>
              <a:rPr lang="ru-RU" dirty="0" smtClean="0">
                <a:solidFill>
                  <a:schemeClr val="tx1"/>
                </a:solidFill>
              </a:rPr>
              <a:t>С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00192" y="3416512"/>
            <a:ext cx="2174966" cy="5361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Высыпания на коже и слизистых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915816" y="3212976"/>
            <a:ext cx="568710" cy="2559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533458" y="3237414"/>
            <a:ext cx="0" cy="2559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485105" y="3159110"/>
            <a:ext cx="607913" cy="2062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424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61</TotalTime>
  <Words>87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Официальная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Студенты к439-2</dc:creator>
  <cp:lastModifiedBy>Медведева Нина Владимировна</cp:lastModifiedBy>
  <cp:revision>17</cp:revision>
  <dcterms:created xsi:type="dcterms:W3CDTF">2025-08-14T04:04:35Z</dcterms:created>
  <dcterms:modified xsi:type="dcterms:W3CDTF">2025-08-15T03:39:28Z</dcterms:modified>
</cp:coreProperties>
</file>